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CFB7B-539C-4B5A-9331-3FE6EBE35BAE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77EFA-3AD2-4417-983D-6DA4EB86CC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EFA-3AD2-4417-983D-6DA4EB86CC3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E6296-D838-4971-9BBE-2D7286C820A4}" type="datetimeFigureOut">
              <a:rPr lang="en-US" smtClean="0"/>
              <a:t>7/16/2008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1037-F07B-4072-924D-2E003FF42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nny\Videos\flyfishing%20pictures.wmv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nny\Videos\FLYFISHING%20THE%20LOUISIANA%20MARSH%20WITH%20CALMWATER%20CHARTERS_0002.wmv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nny\Videos\march%2021%202008%20clay%20n%20clay%20kayak%20fishing.wmv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Calmwater</a:t>
            </a:r>
            <a:r>
              <a:rPr lang="en-US" dirty="0" smtClean="0"/>
              <a:t> Charters</a:t>
            </a:r>
            <a:endParaRPr lang="en-US" dirty="0"/>
          </a:p>
        </p:txBody>
      </p:sp>
      <p:pic>
        <p:nvPicPr>
          <p:cNvPr id="8" name="flyfishing picture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109538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spot a potential honey 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Pinch Points</a:t>
            </a:r>
          </a:p>
          <a:p>
            <a:r>
              <a:rPr lang="en-US" dirty="0" smtClean="0"/>
              <a:t>Bait jumping</a:t>
            </a:r>
          </a:p>
          <a:p>
            <a:r>
              <a:rPr lang="en-US" dirty="0" smtClean="0"/>
              <a:t>Birds</a:t>
            </a:r>
          </a:p>
          <a:p>
            <a:r>
              <a:rPr lang="en-US" dirty="0" smtClean="0"/>
              <a:t>Moving water</a:t>
            </a:r>
          </a:p>
          <a:p>
            <a:r>
              <a:rPr lang="en-US" dirty="0" smtClean="0"/>
              <a:t>Tide Line</a:t>
            </a:r>
          </a:p>
          <a:p>
            <a:r>
              <a:rPr lang="en-US" dirty="0" smtClean="0"/>
              <a:t>Luck</a:t>
            </a:r>
          </a:p>
          <a:p>
            <a:r>
              <a:rPr lang="en-US" dirty="0" smtClean="0"/>
              <a:t>Maintain secrecy </a:t>
            </a:r>
            <a:endParaRPr lang="en-US" dirty="0"/>
          </a:p>
        </p:txBody>
      </p:sp>
      <p:pic>
        <p:nvPicPr>
          <p:cNvPr id="1026" name="Picture 2" descr="C:\Users\danny\Searches\Pictures\february 2008\george eagle 2908\IMAG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97000"/>
            <a:ext cx="3867150" cy="515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Fishing in the Marsh</a:t>
            </a:r>
            <a:endParaRPr lang="en-US" dirty="0"/>
          </a:p>
        </p:txBody>
      </p:sp>
      <p:pic>
        <p:nvPicPr>
          <p:cNvPr id="4" name="FLYFISHING THE LOUISIANA MARSH WITH CALMWATER CHARTERS_000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Dentists go fishing</a:t>
            </a:r>
            <a:endParaRPr lang="en-US" dirty="0"/>
          </a:p>
        </p:txBody>
      </p:sp>
      <p:pic>
        <p:nvPicPr>
          <p:cNvPr id="4" name="march 21 2008 clay n clay kayak fish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anny\Searches\Pictures\sunset shots gila\Roll2\PR08941205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5715000" cy="266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Capt. Danny Wray</a:t>
            </a:r>
            <a:br>
              <a:rPr lang="en-US" sz="3600" dirty="0" smtClean="0"/>
            </a:br>
            <a:r>
              <a:rPr lang="en-US" sz="3600" dirty="0" err="1" smtClean="0"/>
              <a:t>Calmwater</a:t>
            </a:r>
            <a:r>
              <a:rPr lang="en-US" sz="3600" dirty="0" smtClean="0"/>
              <a:t> Charters</a:t>
            </a:r>
            <a:br>
              <a:rPr lang="en-US" sz="3600" dirty="0" smtClean="0"/>
            </a:br>
            <a:r>
              <a:rPr lang="en-US" sz="3600" dirty="0" smtClean="0"/>
              <a:t>Saltwater Kayak Fishing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3810000"/>
            <a:ext cx="259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Pack and Paddle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July 16, 2008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Medium light spinning gear </a:t>
            </a:r>
          </a:p>
          <a:p>
            <a:pPr lvl="1"/>
            <a:r>
              <a:rPr lang="en-US" dirty="0" smtClean="0"/>
              <a:t>7 ft. medium action rod</a:t>
            </a:r>
          </a:p>
          <a:p>
            <a:pPr lvl="1"/>
            <a:r>
              <a:rPr lang="en-US" dirty="0" smtClean="0"/>
              <a:t>Spinning reel – Shimano FB 4000</a:t>
            </a:r>
          </a:p>
          <a:p>
            <a:pPr lvl="1"/>
            <a:r>
              <a:rPr lang="en-US" dirty="0" smtClean="0"/>
              <a:t>14 lb. test line – mono</a:t>
            </a:r>
          </a:p>
          <a:p>
            <a:r>
              <a:rPr lang="en-US" dirty="0" smtClean="0"/>
              <a:t>Artificial bait</a:t>
            </a:r>
          </a:p>
          <a:p>
            <a:pPr lvl="1"/>
            <a:r>
              <a:rPr lang="en-US" dirty="0" smtClean="0"/>
              <a:t>Two spinner baits</a:t>
            </a:r>
          </a:p>
          <a:p>
            <a:pPr lvl="1"/>
            <a:r>
              <a:rPr lang="en-US" dirty="0" smtClean="0"/>
              <a:t>Two spoons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zara</a:t>
            </a:r>
            <a:r>
              <a:rPr lang="en-US" dirty="0" smtClean="0"/>
              <a:t> spooks (top water)</a:t>
            </a:r>
          </a:p>
          <a:p>
            <a:pPr lvl="1"/>
            <a:r>
              <a:rPr lang="en-US" dirty="0" smtClean="0"/>
              <a:t>4 packs of plastic and jig heads - recommended colors</a:t>
            </a:r>
          </a:p>
          <a:p>
            <a:pPr lvl="2"/>
            <a:r>
              <a:rPr lang="en-US" dirty="0" smtClean="0"/>
              <a:t>Black and </a:t>
            </a:r>
            <a:r>
              <a:rPr lang="en-US" dirty="0" err="1" smtClean="0"/>
              <a:t>chartruese</a:t>
            </a:r>
            <a:endParaRPr lang="en-US" dirty="0" smtClean="0"/>
          </a:p>
          <a:p>
            <a:pPr lvl="2"/>
            <a:r>
              <a:rPr lang="en-US" dirty="0" smtClean="0"/>
              <a:t>Chicken on a chain</a:t>
            </a:r>
          </a:p>
          <a:p>
            <a:pPr lvl="2"/>
            <a:r>
              <a:rPr lang="en-US" dirty="0" smtClean="0"/>
              <a:t>Opening night</a:t>
            </a:r>
          </a:p>
          <a:p>
            <a:pPr lvl="2"/>
            <a:r>
              <a:rPr lang="en-US" dirty="0" smtClean="0"/>
              <a:t>LSU Purple and </a:t>
            </a:r>
            <a:r>
              <a:rPr lang="en-US" dirty="0" err="1" smtClean="0"/>
              <a:t>chartruese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Bait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Keeping it alive</a:t>
            </a:r>
          </a:p>
          <a:p>
            <a:pPr lvl="1"/>
            <a:r>
              <a:rPr lang="en-US" dirty="0" smtClean="0"/>
              <a:t>Aerator and insulated bait bucket (extra batteries)</a:t>
            </a:r>
          </a:p>
          <a:p>
            <a:pPr lvl="1"/>
            <a:r>
              <a:rPr lang="en-US" dirty="0" smtClean="0"/>
              <a:t>Floating bait buckets</a:t>
            </a:r>
          </a:p>
          <a:p>
            <a:r>
              <a:rPr lang="en-US" dirty="0" smtClean="0"/>
              <a:t>Types of Bait</a:t>
            </a:r>
          </a:p>
          <a:p>
            <a:pPr lvl="1"/>
            <a:r>
              <a:rPr lang="en-US" dirty="0" smtClean="0"/>
              <a:t>Minnows (easy)</a:t>
            </a:r>
          </a:p>
          <a:p>
            <a:pPr lvl="1"/>
            <a:r>
              <a:rPr lang="en-US" dirty="0" smtClean="0"/>
              <a:t>Shrimp (ok)</a:t>
            </a:r>
          </a:p>
          <a:p>
            <a:pPr lvl="1"/>
            <a:r>
              <a:rPr lang="en-US" dirty="0" smtClean="0"/>
              <a:t>Croakers/</a:t>
            </a:r>
            <a:r>
              <a:rPr lang="en-US" dirty="0" err="1" smtClean="0"/>
              <a:t>pogies</a:t>
            </a:r>
            <a:r>
              <a:rPr lang="en-US" dirty="0" smtClean="0"/>
              <a:t> (hard)</a:t>
            </a:r>
          </a:p>
        </p:txBody>
      </p:sp>
      <p:pic>
        <p:nvPicPr>
          <p:cNvPr id="4" name="Picture 3" descr="C:\Users\danny\Searches\Pictures\marsh&amp;bayou.shocktherapy\IMG_0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352800" cy="2227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4419600"/>
            <a:ext cx="2782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hook a croaker - </a:t>
            </a:r>
          </a:p>
          <a:p>
            <a:r>
              <a:rPr lang="en-US" dirty="0"/>
              <a:t>a</a:t>
            </a:r>
            <a:r>
              <a:rPr lang="en-US" dirty="0" smtClean="0"/>
              <a:t> Speck’s favorite breakfast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Tackle for fishing live bait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Carolina Rig – bottom fishing</a:t>
            </a:r>
          </a:p>
          <a:p>
            <a:pPr lvl="1"/>
            <a:r>
              <a:rPr lang="en-US" dirty="0" smtClean="0"/>
              <a:t>#2 </a:t>
            </a:r>
            <a:r>
              <a:rPr lang="en-US" dirty="0" err="1" smtClean="0"/>
              <a:t>Kahle</a:t>
            </a:r>
            <a:r>
              <a:rPr lang="en-US" dirty="0" smtClean="0"/>
              <a:t> hook</a:t>
            </a:r>
          </a:p>
          <a:p>
            <a:pPr lvl="1"/>
            <a:r>
              <a:rPr lang="en-US" dirty="0" smtClean="0"/>
              <a:t>20# leader</a:t>
            </a:r>
          </a:p>
          <a:p>
            <a:pPr lvl="1"/>
            <a:r>
              <a:rPr lang="en-US" dirty="0" smtClean="0"/>
              <a:t>Small swivel</a:t>
            </a:r>
          </a:p>
          <a:p>
            <a:pPr lvl="1"/>
            <a:r>
              <a:rPr lang="en-US" dirty="0" smtClean="0"/>
              <a:t>Slip sinker (1/4 oz. +)</a:t>
            </a:r>
          </a:p>
          <a:p>
            <a:r>
              <a:rPr lang="en-US" dirty="0" smtClean="0"/>
              <a:t>Popping Cork for redfish</a:t>
            </a:r>
          </a:p>
          <a:p>
            <a:pPr lvl="1"/>
            <a:r>
              <a:rPr lang="en-US" dirty="0" smtClean="0"/>
              <a:t>#2Kahle Hook</a:t>
            </a:r>
          </a:p>
          <a:p>
            <a:pPr lvl="1"/>
            <a:r>
              <a:rPr lang="en-US" dirty="0" smtClean="0"/>
              <a:t>20# leader (short – 10-12 inches)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opping cork (weighted)</a:t>
            </a:r>
          </a:p>
          <a:p>
            <a:r>
              <a:rPr lang="en-US" dirty="0" smtClean="0"/>
              <a:t>Popping Cork for speckled trout</a:t>
            </a:r>
          </a:p>
          <a:p>
            <a:pPr lvl="1"/>
            <a:r>
              <a:rPr lang="en-US" dirty="0" smtClean="0"/>
              <a:t># </a:t>
            </a:r>
            <a:r>
              <a:rPr lang="en-US" dirty="0" err="1" smtClean="0"/>
              <a:t>Kahle</a:t>
            </a:r>
            <a:r>
              <a:rPr lang="en-US" dirty="0" smtClean="0"/>
              <a:t> Hook</a:t>
            </a:r>
          </a:p>
          <a:p>
            <a:pPr lvl="1"/>
            <a:r>
              <a:rPr lang="en-US" dirty="0" smtClean="0"/>
              <a:t>20# leader (24 inches)</a:t>
            </a:r>
          </a:p>
          <a:p>
            <a:pPr lvl="1"/>
            <a:r>
              <a:rPr lang="en-US" dirty="0" smtClean="0"/>
              <a:t>Pinch sinker (little)</a:t>
            </a:r>
          </a:p>
          <a:p>
            <a:pPr lvl="1"/>
            <a:r>
              <a:rPr lang="en-US" dirty="0" smtClean="0"/>
              <a:t>Popping cork (weighted)</a:t>
            </a:r>
            <a:endParaRPr lang="en-US" dirty="0"/>
          </a:p>
        </p:txBody>
      </p:sp>
      <p:pic>
        <p:nvPicPr>
          <p:cNvPr id="5122" name="Picture 2" descr="C:\Users\danny\Searches\Pictures\february 2008\jay sullivan\IMAG0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057400"/>
            <a:ext cx="3378200" cy="2533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4876800"/>
            <a:ext cx="376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Fishing for Bull Reds with cracked crab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basics: Kayak, paddle, PFD, stick anchor</a:t>
            </a:r>
          </a:p>
          <a:p>
            <a:r>
              <a:rPr lang="en-US" dirty="0" smtClean="0"/>
              <a:t>Live bait, bait well, batteries, </a:t>
            </a:r>
          </a:p>
          <a:p>
            <a:r>
              <a:rPr lang="en-US" dirty="0" smtClean="0"/>
              <a:t>Tackle, knife, pliers, stringer</a:t>
            </a:r>
          </a:p>
          <a:p>
            <a:r>
              <a:rPr lang="en-US" dirty="0" smtClean="0"/>
              <a:t>Ice chest with ice</a:t>
            </a:r>
          </a:p>
          <a:p>
            <a:r>
              <a:rPr lang="en-US" dirty="0" smtClean="0"/>
              <a:t>Sunscreen, water, bug spray, hat, sunglasses</a:t>
            </a:r>
          </a:p>
          <a:p>
            <a:endParaRPr lang="en-US" dirty="0"/>
          </a:p>
        </p:txBody>
      </p:sp>
      <p:pic>
        <p:nvPicPr>
          <p:cNvPr id="6147" name="Picture 3" descr="C:\Users\danny\Searches\Pictures\NES march08\100_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3965807" cy="312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five reasons you can’t blame….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Me for not catching fish:</a:t>
            </a:r>
            <a:endParaRPr lang="en-US" sz="1800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 Bad equipment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 LOFT </a:t>
            </a:r>
            <a:r>
              <a:rPr lang="en-US" sz="2000" dirty="0" smtClean="0"/>
              <a:t>(casting skills, slack line, always casting at the bank)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3. Constantly changing baits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4. Fishing bad (dirty) water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5. Fighting the boat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2" descr="C:\Users\danny\Searches\Pictures\anita's FF girls trip oct07\IMG_8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581400" cy="238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</a:t>
            </a:r>
            <a:r>
              <a:rPr lang="en-US" dirty="0"/>
              <a:t>G</a:t>
            </a:r>
            <a:r>
              <a:rPr lang="en-US" dirty="0" smtClean="0"/>
              <a:t>o Saltwater 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your spouse is out of town</a:t>
            </a:r>
          </a:p>
          <a:p>
            <a:r>
              <a:rPr lang="en-US" dirty="0" smtClean="0"/>
              <a:t>When your in-laws are in town</a:t>
            </a:r>
          </a:p>
          <a:p>
            <a:r>
              <a:rPr lang="en-US" dirty="0" smtClean="0"/>
              <a:t>When the weather pattern is stable for 2-3 days</a:t>
            </a:r>
          </a:p>
          <a:p>
            <a:r>
              <a:rPr lang="en-US" dirty="0" smtClean="0"/>
              <a:t>When the winds on the coast are light and variable (5-10 knots)</a:t>
            </a:r>
          </a:p>
          <a:p>
            <a:r>
              <a:rPr lang="en-US" dirty="0" smtClean="0"/>
              <a:t>When there is some tidal movement</a:t>
            </a:r>
          </a:p>
          <a:p>
            <a:endParaRPr lang="en-US" dirty="0"/>
          </a:p>
        </p:txBody>
      </p:sp>
      <p:pic>
        <p:nvPicPr>
          <p:cNvPr id="3074" name="Picture 2" descr="C:\Users\danny\Searches\Pictures\New Folder (2)\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7719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Not to go Kayak Fishing</a:t>
            </a:r>
            <a:br>
              <a:rPr lang="en-US" dirty="0" smtClean="0"/>
            </a:br>
            <a:r>
              <a:rPr lang="en-US" dirty="0" smtClean="0"/>
              <a:t>(my bottom 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coastal wind forecast is in excess of 20  knots</a:t>
            </a:r>
          </a:p>
          <a:p>
            <a:r>
              <a:rPr lang="en-US" dirty="0" smtClean="0"/>
              <a:t>When the air temperature is below 45 degrees</a:t>
            </a:r>
          </a:p>
          <a:p>
            <a:r>
              <a:rPr lang="en-US" dirty="0" smtClean="0"/>
              <a:t>When you can’t find clear water</a:t>
            </a:r>
          </a:p>
          <a:p>
            <a:r>
              <a:rPr lang="en-US" dirty="0" smtClean="0"/>
              <a:t>During a lightning storm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danny\Searches\Pictures\weather\humberto pics\IMG_8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0"/>
            <a:ext cx="3429000" cy="1885950"/>
          </a:xfrm>
          <a:prstGeom prst="rect">
            <a:avLst/>
          </a:prstGeom>
          <a:noFill/>
        </p:spPr>
      </p:pic>
      <p:pic>
        <p:nvPicPr>
          <p:cNvPr id="2053" name="Picture 5" descr="C:\Users\danny\Searches\Pictures\dec 25-28 2007\IMAG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419600"/>
            <a:ext cx="165735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372</Words>
  <Application>Microsoft Office PowerPoint</Application>
  <PresentationFormat>On-screen Show (4:3)</PresentationFormat>
  <Paragraphs>95</Paragraphs>
  <Slides>12</Slides>
  <Notes>12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Calmwater Charters</vt:lpstr>
      <vt:lpstr>Capt. Danny Wray Calmwater Charters Saltwater Kayak Fishing</vt:lpstr>
      <vt:lpstr>Tackle</vt:lpstr>
      <vt:lpstr>Live Bait</vt:lpstr>
      <vt:lpstr>Tackle for fishing live bait</vt:lpstr>
      <vt:lpstr>Equipment list</vt:lpstr>
      <vt:lpstr>Top five reasons you can’t blame….</vt:lpstr>
      <vt:lpstr>When to Go Saltwater Fishing</vt:lpstr>
      <vt:lpstr>When Not to go Kayak Fishing (my bottom line)</vt:lpstr>
      <vt:lpstr>How to spot a potential honey hole</vt:lpstr>
      <vt:lpstr>Fly Fishing in the Marsh</vt:lpstr>
      <vt:lpstr>When Dentists go fishing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Calmwater Charters</dc:title>
  <dc:creator>danny</dc:creator>
  <cp:lastModifiedBy>danny</cp:lastModifiedBy>
  <cp:revision>1</cp:revision>
  <dcterms:created xsi:type="dcterms:W3CDTF">2008-07-16T17:47:27Z</dcterms:created>
  <dcterms:modified xsi:type="dcterms:W3CDTF">2008-07-16T19:23:45Z</dcterms:modified>
</cp:coreProperties>
</file>